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9" r:id="rId6"/>
    <p:sldId id="260" r:id="rId7"/>
    <p:sldId id="262" r:id="rId8"/>
    <p:sldId id="276" r:id="rId9"/>
    <p:sldId id="263" r:id="rId10"/>
    <p:sldId id="267" r:id="rId11"/>
    <p:sldId id="268" r:id="rId12"/>
    <p:sldId id="272" r:id="rId13"/>
    <p:sldId id="274" r:id="rId14"/>
    <p:sldId id="264" r:id="rId15"/>
    <p:sldId id="266" r:id="rId16"/>
    <p:sldId id="265" r:id="rId17"/>
    <p:sldId id="261" r:id="rId18"/>
    <p:sldId id="273" r:id="rId19"/>
    <p:sldId id="271" r:id="rId20"/>
    <p:sldId id="275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76" d="100"/>
          <a:sy n="76" d="100"/>
        </p:scale>
        <p:origin x="-96" y="-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D5DF-2198-4352-8B4E-F1FFA1BE26D8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5279-C740-4D1C-A15B-CDE92AC58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07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D5DF-2198-4352-8B4E-F1FFA1BE26D8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5279-C740-4D1C-A15B-CDE92AC58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10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D5DF-2198-4352-8B4E-F1FFA1BE26D8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5279-C740-4D1C-A15B-CDE92AC58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D5DF-2198-4352-8B4E-F1FFA1BE26D8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5279-C740-4D1C-A15B-CDE92AC58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2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D5DF-2198-4352-8B4E-F1FFA1BE26D8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5279-C740-4D1C-A15B-CDE92AC58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2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D5DF-2198-4352-8B4E-F1FFA1BE26D8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5279-C740-4D1C-A15B-CDE92AC58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0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D5DF-2198-4352-8B4E-F1FFA1BE26D8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5279-C740-4D1C-A15B-CDE92AC58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1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D5DF-2198-4352-8B4E-F1FFA1BE26D8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5279-C740-4D1C-A15B-CDE92AC58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73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D5DF-2198-4352-8B4E-F1FFA1BE26D8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5279-C740-4D1C-A15B-CDE92AC58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7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D5DF-2198-4352-8B4E-F1FFA1BE26D8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5279-C740-4D1C-A15B-CDE92AC58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69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D5DF-2198-4352-8B4E-F1FFA1BE26D8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5279-C740-4D1C-A15B-CDE92AC58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81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ED5DF-2198-4352-8B4E-F1FFA1BE26D8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35279-C740-4D1C-A15B-CDE92AC58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8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emf"/><Relationship Id="rId9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53590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 day in the life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at Hand in Hand Preschool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60020"/>
            <a:ext cx="9144000" cy="148450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895" y="804152"/>
            <a:ext cx="1841901" cy="2455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55" y="559833"/>
            <a:ext cx="2683804" cy="2012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069" y="804152"/>
            <a:ext cx="1841901" cy="2455868"/>
          </a:xfrm>
          <a:prstGeom prst="rect">
            <a:avLst/>
          </a:prstGeom>
        </p:spPr>
      </p:pic>
      <p:pic>
        <p:nvPicPr>
          <p:cNvPr id="3075" name="Picture 3" descr="C:\Users\user\Desktop\DSCN14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69" y="4521694"/>
            <a:ext cx="2660590" cy="199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57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Dramatic Play Area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3" y="3703608"/>
            <a:ext cx="3653368" cy="27400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84" y="1405508"/>
            <a:ext cx="36576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446" y="1018057"/>
            <a:ext cx="2556912" cy="1917684"/>
          </a:xfrm>
          <a:prstGeom prst="rect">
            <a:avLst/>
          </a:prstGeom>
        </p:spPr>
      </p:pic>
      <p:pic>
        <p:nvPicPr>
          <p:cNvPr id="7170" name="Picture 2" descr="C:\Users\user\Desktop\P41401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07" y="3640346"/>
            <a:ext cx="4026140" cy="301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DSCN14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377" y="808581"/>
            <a:ext cx="1800434" cy="240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12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4740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Art 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time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98" y="2629878"/>
            <a:ext cx="4064000" cy="304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202" y="630553"/>
            <a:ext cx="3541815" cy="2656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350" y="365125"/>
            <a:ext cx="2290233" cy="3053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5055" y="4153720"/>
            <a:ext cx="2794886" cy="2096165"/>
          </a:xfrm>
          <a:prstGeom prst="rect">
            <a:avLst/>
          </a:prstGeom>
        </p:spPr>
      </p:pic>
      <p:pic>
        <p:nvPicPr>
          <p:cNvPr id="4098" name="Picture 2" descr="C:\Users\user\Desktop\March 2014 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25" y="4025300"/>
            <a:ext cx="3374367" cy="253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00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Sensory Table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164" y="1956910"/>
            <a:ext cx="4334331" cy="325074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1822" y="1952213"/>
            <a:ext cx="4296755" cy="3222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94" y="2206589"/>
            <a:ext cx="292608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9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Science Exploration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99" y="1725193"/>
            <a:ext cx="3263503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10" y="2714748"/>
            <a:ext cx="3051806" cy="2288854"/>
          </a:xfrm>
          <a:prstGeom prst="rect">
            <a:avLst/>
          </a:prstGeom>
        </p:spPr>
      </p:pic>
      <p:pic>
        <p:nvPicPr>
          <p:cNvPr id="2050" name="Picture 2" descr="C:\Users\user\Desktop\DSCN14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05" y="2714748"/>
            <a:ext cx="3051805" cy="228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45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Snack time!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39" y="2300287"/>
            <a:ext cx="3747559" cy="28106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1776" y="1810887"/>
            <a:ext cx="2388448" cy="1791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330699"/>
            <a:ext cx="3098800" cy="232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71" y="2300287"/>
            <a:ext cx="3548238" cy="266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352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Reading time…..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712" y="966504"/>
            <a:ext cx="3373908" cy="25304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1817" y="930406"/>
            <a:ext cx="3470172" cy="2602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98" y="4357340"/>
            <a:ext cx="2591002" cy="1943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59" y="2440256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0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Large Motor Time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6" y="1806573"/>
            <a:ext cx="3437468" cy="2578101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1011" y="3523588"/>
            <a:ext cx="3423709" cy="2567781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313" y="644138"/>
            <a:ext cx="3369470" cy="25271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4" y="4017433"/>
            <a:ext cx="3335867" cy="2501900"/>
          </a:xfrm>
          <a:prstGeom prst="rect">
            <a:avLst/>
          </a:prstGeom>
        </p:spPr>
      </p:pic>
      <p:pic>
        <p:nvPicPr>
          <p:cNvPr id="2050" name="Picture 2" descr="C:\Users\user\Desktop\screening 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955" y="848548"/>
            <a:ext cx="2605675" cy="195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99" y="4531783"/>
            <a:ext cx="2650067" cy="198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Special Visits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7" y="2329656"/>
            <a:ext cx="3802592" cy="285194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41" y="1507066"/>
            <a:ext cx="3437468" cy="2578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0" y="4421223"/>
            <a:ext cx="2787729" cy="2090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586" y="2329656"/>
            <a:ext cx="3802592" cy="285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9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                           Fun with Volunteers!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9" y="3699615"/>
            <a:ext cx="3901440" cy="29260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24" y="4280428"/>
            <a:ext cx="3127023" cy="2345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01" y="1247724"/>
            <a:ext cx="3693866" cy="277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69" y="560597"/>
            <a:ext cx="3440713" cy="2580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34" y="4195270"/>
            <a:ext cx="2430425" cy="243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1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Parent/Family Days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84" y="3985622"/>
            <a:ext cx="2011692" cy="26822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14" y="734238"/>
            <a:ext cx="3336260" cy="2502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061" y="365125"/>
            <a:ext cx="2574739" cy="3432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22" y="4283500"/>
            <a:ext cx="2782004" cy="2086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3" y="3798110"/>
            <a:ext cx="3429191" cy="2571893"/>
          </a:xfrm>
          <a:prstGeom prst="rect">
            <a:avLst/>
          </a:prstGeom>
        </p:spPr>
      </p:pic>
      <p:pic>
        <p:nvPicPr>
          <p:cNvPr id="3074" name="Picture 2" descr="C:\Users\user\Desktop\March 2014 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55" y="1465407"/>
            <a:ext cx="3110271" cy="23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1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Our flexible daily schedule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/>
              <a:t>Arrival/Table Time 15-30 minutes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Children </a:t>
            </a:r>
            <a:r>
              <a:rPr lang="en-US" dirty="0"/>
              <a:t>hang up coats and backpacks, check in, then join friends at the tables for fine </a:t>
            </a:r>
            <a:r>
              <a:rPr lang="en-US" dirty="0" smtClean="0"/>
              <a:t>	motor </a:t>
            </a:r>
            <a:r>
              <a:rPr lang="en-US" dirty="0"/>
              <a:t>activities</a:t>
            </a:r>
            <a:r>
              <a:rPr lang="en-US" dirty="0" smtClean="0"/>
              <a:t>.</a:t>
            </a:r>
            <a:r>
              <a:rPr lang="en-US" dirty="0"/>
              <a:t> </a:t>
            </a:r>
          </a:p>
          <a:p>
            <a:r>
              <a:rPr lang="en-US" b="1" dirty="0" smtClean="0"/>
              <a:t>Circle Time 20-30 minutes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Welcome/name </a:t>
            </a:r>
            <a:r>
              <a:rPr lang="en-US" dirty="0"/>
              <a:t>songs, daily helpers, calendar and weather, SMART board activities, </a:t>
            </a:r>
            <a:r>
              <a:rPr lang="en-US" dirty="0" smtClean="0"/>
              <a:t>	discuss </a:t>
            </a:r>
            <a:r>
              <a:rPr lang="en-US" dirty="0"/>
              <a:t>theme/stations for the day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 smtClean="0"/>
              <a:t> </a:t>
            </a:r>
            <a:r>
              <a:rPr lang="en-US" b="1" dirty="0"/>
              <a:t>Flex Group Stations/Free </a:t>
            </a:r>
            <a:r>
              <a:rPr lang="en-US" b="1" dirty="0" smtClean="0"/>
              <a:t>Choice 60 minutes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Children </a:t>
            </a:r>
            <a:r>
              <a:rPr lang="en-US" dirty="0"/>
              <a:t>divide into small groups and work with teacher on a skill building activity, or </a:t>
            </a:r>
            <a:r>
              <a:rPr lang="en-US" dirty="0" smtClean="0"/>
              <a:t>	choose </a:t>
            </a:r>
            <a:r>
              <a:rPr lang="en-US" dirty="0"/>
              <a:t>an area to play in, do art and sensory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 smtClean="0"/>
              <a:t>Stories/Songs 15 minutes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Read </a:t>
            </a:r>
            <a:r>
              <a:rPr lang="en-US" dirty="0"/>
              <a:t>stories and sing our favorite </a:t>
            </a:r>
            <a:r>
              <a:rPr lang="en-US" dirty="0" smtClean="0"/>
              <a:t>songs</a:t>
            </a:r>
            <a:endParaRPr lang="en-US" dirty="0"/>
          </a:p>
          <a:p>
            <a:r>
              <a:rPr lang="en-US" b="1" dirty="0"/>
              <a:t>10:45-11:00 </a:t>
            </a:r>
            <a:r>
              <a:rPr lang="en-US" b="1" dirty="0" smtClean="0"/>
              <a:t>Snack/Conversation</a:t>
            </a:r>
            <a:endParaRPr lang="en-US" dirty="0"/>
          </a:p>
          <a:p>
            <a:r>
              <a:rPr lang="en-US" b="1" dirty="0"/>
              <a:t>11:00-11:30 Gross Motor (gym, motor room or outside</a:t>
            </a:r>
            <a:r>
              <a:rPr lang="en-US" b="1" dirty="0" smtClean="0"/>
              <a:t>)</a:t>
            </a:r>
            <a:endParaRPr lang="en-US" dirty="0"/>
          </a:p>
          <a:p>
            <a:r>
              <a:rPr lang="en-US" b="1" dirty="0"/>
              <a:t>11:30 Goodbyes!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 descr="C:\Users\user\Desktop\DSCN1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563" y="4502988"/>
            <a:ext cx="2254371" cy="169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32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Parent Resource Areas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8475" y="2038394"/>
            <a:ext cx="4978048" cy="3733536"/>
          </a:xfrm>
        </p:spPr>
      </p:pic>
      <p:pic>
        <p:nvPicPr>
          <p:cNvPr id="1026" name="Picture 2" descr="C:\Users\user\Desktop\DSCN4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96" y="4478735"/>
            <a:ext cx="2554070" cy="191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Bulletin Boards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97" y="1416139"/>
            <a:ext cx="3814016" cy="286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90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 great place to learn and play together!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14" y="3201459"/>
            <a:ext cx="4288366" cy="32162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270" y="3386668"/>
            <a:ext cx="3775035" cy="2863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935" y="1403351"/>
            <a:ext cx="3890838" cy="291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5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Welcome and Check in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0602" y="2016797"/>
            <a:ext cx="4437672" cy="3328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1" y="2160437"/>
            <a:ext cx="4543340" cy="31466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841" y="4125120"/>
            <a:ext cx="3014133" cy="22606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66" y="1690688"/>
            <a:ext cx="2985559" cy="2239169"/>
          </a:xfrm>
        </p:spPr>
      </p:pic>
    </p:spTree>
    <p:extLst>
      <p:ext uri="{BB962C8B-B14F-4D97-AF65-F5344CB8AC3E}">
        <p14:creationId xmlns:p14="http://schemas.microsoft.com/office/powerpoint/2010/main" val="103602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0070C0"/>
                </a:solidFill>
              </a:rPr>
              <a:t>Table top Activities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889" y="4465673"/>
            <a:ext cx="3081990" cy="2311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9855" y="903509"/>
            <a:ext cx="3402049" cy="255153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4" y="2275492"/>
            <a:ext cx="4038549" cy="3028912"/>
          </a:xfrm>
        </p:spPr>
      </p:pic>
      <p:pic>
        <p:nvPicPr>
          <p:cNvPr id="5122" name="Picture 2" descr="C:\Users\user\Desktop\P60602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547" y="1506428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547" y="4615472"/>
            <a:ext cx="1508920" cy="201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9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Fine Motor Fun!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993" y="482990"/>
            <a:ext cx="2517060" cy="335608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42" y="3089016"/>
            <a:ext cx="2361710" cy="3148946"/>
          </a:xfrm>
          <a:prstGeom prst="rect">
            <a:avLst/>
          </a:prstGeom>
        </p:spPr>
      </p:pic>
      <p:pic>
        <p:nvPicPr>
          <p:cNvPr id="6146" name="Picture 2" descr="C:\Users\user\Desktop\DSCN12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09" y="327805"/>
            <a:ext cx="3301775" cy="24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DSCN41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36927" y="2422842"/>
            <a:ext cx="4112550" cy="30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20" y="4164672"/>
            <a:ext cx="3166533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8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Large group circle time</a:t>
            </a:r>
            <a:endParaRPr lang="en-US" sz="4800" b="1" dirty="0">
              <a:solidFill>
                <a:srgbClr val="7030A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82" y="1354933"/>
            <a:ext cx="3561289" cy="267096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509" y="1354933"/>
            <a:ext cx="4111624" cy="3083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99" y="4199466"/>
            <a:ext cx="3125941" cy="234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9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Small group stations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414" y="1339588"/>
            <a:ext cx="3409244" cy="25569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528" y="4006849"/>
            <a:ext cx="3409244" cy="2556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528" y="1339588"/>
            <a:ext cx="3378200" cy="2533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414" y="4006848"/>
            <a:ext cx="3409244" cy="25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9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Motor room fun!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5433696"/>
              </p:ext>
            </p:extLst>
          </p:nvPr>
        </p:nvGraphicFramePr>
        <p:xfrm>
          <a:off x="2833688" y="1825625"/>
          <a:ext cx="652303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hart" r:id="rId3" imgW="8124943" imgH="5419597" progId="MSGraph.Chart.8">
                  <p:embed followColorScheme="full"/>
                </p:oleObj>
              </mc:Choice>
              <mc:Fallback>
                <p:oleObj name="Chart" r:id="rId3" imgW="8124943" imgH="5419597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33688" y="1825625"/>
                        <a:ext cx="652303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92" y="1825625"/>
            <a:ext cx="4325409" cy="3244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00563"/>
            <a:ext cx="2235200" cy="167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5364"/>
            <a:ext cx="2199217" cy="2932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1776" y="4049117"/>
            <a:ext cx="2586037" cy="1939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88" y="285221"/>
            <a:ext cx="2108200" cy="281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4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Free Choice Play/Exploration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344" y="1563245"/>
            <a:ext cx="3036591" cy="2117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34" y="3928004"/>
            <a:ext cx="3469802" cy="2602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55" y="2511954"/>
            <a:ext cx="3776133" cy="2832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3" y="1563246"/>
            <a:ext cx="3440275" cy="4587033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6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71</Words>
  <Application>Microsoft Office PowerPoint</Application>
  <PresentationFormat>Custom</PresentationFormat>
  <Paragraphs>32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Chart</vt:lpstr>
      <vt:lpstr>  A day in the life at Hand in Hand Preschool</vt:lpstr>
      <vt:lpstr>Our flexible daily schedule</vt:lpstr>
      <vt:lpstr>Welcome and Check in</vt:lpstr>
      <vt:lpstr>Table top Activities</vt:lpstr>
      <vt:lpstr>Fine Motor Fun!</vt:lpstr>
      <vt:lpstr>Large group circle time</vt:lpstr>
      <vt:lpstr>Small group stations</vt:lpstr>
      <vt:lpstr>Motor room fun!</vt:lpstr>
      <vt:lpstr>Free Choice Play/Exploration</vt:lpstr>
      <vt:lpstr>Dramatic Play Area</vt:lpstr>
      <vt:lpstr>Art  time</vt:lpstr>
      <vt:lpstr>Sensory Table</vt:lpstr>
      <vt:lpstr>Science Exploration</vt:lpstr>
      <vt:lpstr>Snack time!</vt:lpstr>
      <vt:lpstr>Reading time…..</vt:lpstr>
      <vt:lpstr>Large Motor Time</vt:lpstr>
      <vt:lpstr>Special Visits</vt:lpstr>
      <vt:lpstr>                           Fun with Volunteers!</vt:lpstr>
      <vt:lpstr>Parent/Family Days</vt:lpstr>
      <vt:lpstr>Parent Resource Areas</vt:lpstr>
      <vt:lpstr>A great place to learn and play together!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the life at Hand in Hand Preschool</dc:title>
  <dc:creator>user</dc:creator>
  <cp:lastModifiedBy>user1</cp:lastModifiedBy>
  <cp:revision>26</cp:revision>
  <dcterms:created xsi:type="dcterms:W3CDTF">2016-03-29T16:57:26Z</dcterms:created>
  <dcterms:modified xsi:type="dcterms:W3CDTF">2018-10-25T14:28:10Z</dcterms:modified>
</cp:coreProperties>
</file>