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9" r:id="rId4"/>
    <p:sldId id="267" r:id="rId5"/>
    <p:sldId id="260" r:id="rId6"/>
    <p:sldId id="263" r:id="rId7"/>
    <p:sldId id="262" r:id="rId8"/>
    <p:sldId id="257" r:id="rId9"/>
    <p:sldId id="271" r:id="rId10"/>
    <p:sldId id="261" r:id="rId11"/>
    <p:sldId id="265" r:id="rId12"/>
    <p:sldId id="266" r:id="rId13"/>
    <p:sldId id="258" r:id="rId14"/>
    <p:sldId id="268" r:id="rId15"/>
    <p:sldId id="270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76" d="100"/>
          <a:sy n="76" d="100"/>
        </p:scale>
        <p:origin x="-776" y="-4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86EE-F0F8-489E-BBD9-896EF7F9313D}" type="datetimeFigureOut">
              <a:rPr lang="en-US" smtClean="0"/>
              <a:t>10/25/18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EB525-36BF-4528-8363-33088AB83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460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86EE-F0F8-489E-BBD9-896EF7F9313D}" type="datetimeFigureOut">
              <a:rPr lang="en-US" smtClean="0"/>
              <a:t>10/25/18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EB525-36BF-4528-8363-33088AB83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245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86EE-F0F8-489E-BBD9-896EF7F9313D}" type="datetimeFigureOut">
              <a:rPr lang="en-US" smtClean="0"/>
              <a:t>10/25/18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EB525-36BF-4528-8363-33088AB83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064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86EE-F0F8-489E-BBD9-896EF7F9313D}" type="datetimeFigureOut">
              <a:rPr lang="en-US" smtClean="0"/>
              <a:t>10/25/18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EB525-36BF-4528-8363-33088AB83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471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86EE-F0F8-489E-BBD9-896EF7F9313D}" type="datetimeFigureOut">
              <a:rPr lang="en-US" smtClean="0"/>
              <a:t>10/25/18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EB525-36BF-4528-8363-33088AB83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846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86EE-F0F8-489E-BBD9-896EF7F9313D}" type="datetimeFigureOut">
              <a:rPr lang="en-US" smtClean="0"/>
              <a:t>10/25/18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EB525-36BF-4528-8363-33088AB83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856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86EE-F0F8-489E-BBD9-896EF7F9313D}" type="datetimeFigureOut">
              <a:rPr lang="en-US" smtClean="0"/>
              <a:t>10/25/18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EB525-36BF-4528-8363-33088AB83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03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86EE-F0F8-489E-BBD9-896EF7F9313D}" type="datetimeFigureOut">
              <a:rPr lang="en-US" smtClean="0"/>
              <a:t>10/25/18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EB525-36BF-4528-8363-33088AB83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651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86EE-F0F8-489E-BBD9-896EF7F9313D}" type="datetimeFigureOut">
              <a:rPr lang="en-US" smtClean="0"/>
              <a:t>10/25/18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EB525-36BF-4528-8363-33088AB83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112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86EE-F0F8-489E-BBD9-896EF7F9313D}" type="datetimeFigureOut">
              <a:rPr lang="en-US" smtClean="0"/>
              <a:t>10/25/18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EB525-36BF-4528-8363-33088AB83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60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86EE-F0F8-489E-BBD9-896EF7F9313D}" type="datetimeFigureOut">
              <a:rPr lang="en-US" smtClean="0"/>
              <a:t>10/25/18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EB525-36BF-4528-8363-33088AB83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595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486EE-F0F8-489E-BBD9-896EF7F9313D}" type="datetimeFigureOut">
              <a:rPr lang="en-US" smtClean="0"/>
              <a:t>10/25/18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EB525-36BF-4528-8363-33088AB83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806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Relationship Id="rId3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Relationship Id="rId3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5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G"/><Relationship Id="rId3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30399"/>
            <a:ext cx="8991600" cy="201506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/>
            </a:r>
            <a:br>
              <a:rPr lang="en-US" dirty="0" smtClean="0">
                <a:solidFill>
                  <a:srgbClr val="7030A0"/>
                </a:solidFill>
              </a:rPr>
            </a:br>
            <a:r>
              <a:rPr lang="en-US" dirty="0">
                <a:solidFill>
                  <a:srgbClr val="7030A0"/>
                </a:solidFill>
              </a:rPr>
              <a:t/>
            </a:r>
            <a:br>
              <a:rPr lang="en-US" dirty="0">
                <a:solidFill>
                  <a:srgbClr val="7030A0"/>
                </a:solidFill>
              </a:rPr>
            </a:br>
            <a:r>
              <a:rPr lang="en-US" dirty="0" smtClean="0">
                <a:solidFill>
                  <a:srgbClr val="7030A0"/>
                </a:solidFill>
              </a:rPr>
              <a:t>A Typical ECFE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smtClean="0">
                <a:solidFill>
                  <a:srgbClr val="7030A0"/>
                </a:solidFill>
              </a:rPr>
              <a:t>Class </a:t>
            </a:r>
            <a:br>
              <a:rPr lang="en-US" dirty="0" smtClean="0">
                <a:solidFill>
                  <a:srgbClr val="7030A0"/>
                </a:solidFill>
              </a:rPr>
            </a:br>
            <a:r>
              <a:rPr lang="en-US" dirty="0" smtClean="0">
                <a:solidFill>
                  <a:srgbClr val="7030A0"/>
                </a:solidFill>
              </a:rPr>
              <a:t>in Northfield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537" y="4246323"/>
            <a:ext cx="3001754" cy="22513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999" y="359863"/>
            <a:ext cx="2669785" cy="200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429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Exploration with friends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53" y="2563277"/>
            <a:ext cx="4698304" cy="352372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316" y="1886959"/>
            <a:ext cx="5249333" cy="393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662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880975" y="1532056"/>
            <a:ext cx="3606800" cy="27178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5"/>
                </a:solidFill>
              </a:rPr>
              <a:t>More Exploration, Play and Learning!</a:t>
            </a:r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7821" b="-138"/>
          <a:stretch/>
        </p:blipFill>
        <p:spPr>
          <a:xfrm rot="5400000">
            <a:off x="1445079" y="1775948"/>
            <a:ext cx="2981506" cy="272479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539" y="3767459"/>
            <a:ext cx="3606801" cy="270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459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Fun with Early Childhood Staff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42021" y="1912004"/>
            <a:ext cx="3070853" cy="289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693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B0F0"/>
                </a:solidFill>
              </a:rPr>
              <a:t>Ending Circle Time and Goodbyes!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255" y="1690688"/>
            <a:ext cx="3263503" cy="4351338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608" y="2306374"/>
            <a:ext cx="3269191" cy="24518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52" y="2306374"/>
            <a:ext cx="3300192" cy="247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5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Special Events and Visits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97" b="-240"/>
          <a:stretch/>
        </p:blipFill>
        <p:spPr>
          <a:xfrm rot="5400000">
            <a:off x="2778318" y="1552544"/>
            <a:ext cx="2854854" cy="309772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98659" y="1687397"/>
            <a:ext cx="2776589" cy="270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469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    Other ECFE offerings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On my own preschool class 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Evening and weekend classes, one night or more!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Drop in Playtime classes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Off-site classes</a:t>
            </a:r>
            <a:endParaRPr lang="en-US" dirty="0"/>
          </a:p>
        </p:txBody>
      </p:sp>
      <p:pic>
        <p:nvPicPr>
          <p:cNvPr id="1026" name="Picture 2" descr="U:\ECFE\My Pictures\15.16\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987" y="3409950"/>
            <a:ext cx="1577128" cy="280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U:\ECFE\My Pictures\15.16\Pete the Cat 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674" y="3409950"/>
            <a:ext cx="299085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:\ECFE\My Pictures\15.16\Pete the Ca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01" y="523500"/>
            <a:ext cx="3048499" cy="228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U:\ECFE\My Pictures\15.16\Ett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665" y="630997"/>
            <a:ext cx="2304137" cy="172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442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92D050"/>
                </a:solidFill>
              </a:rPr>
              <a:t>ECFE, a great place to be!</a:t>
            </a:r>
            <a:endParaRPr lang="en-US" b="1" dirty="0">
              <a:solidFill>
                <a:srgbClr val="92D05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133" y="1866371"/>
            <a:ext cx="5223934" cy="391795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99" y="2028296"/>
            <a:ext cx="4792133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515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Typical Daily Schedule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800" dirty="0" smtClean="0"/>
              <a:t>Average class time: 1.5 hours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Welcome!</a:t>
            </a:r>
          </a:p>
          <a:p>
            <a:r>
              <a:rPr lang="en-US" dirty="0" smtClean="0"/>
              <a:t>Interactive play, art and activities with caregivers (30 minutes)</a:t>
            </a:r>
          </a:p>
          <a:p>
            <a:r>
              <a:rPr lang="en-US" dirty="0" smtClean="0"/>
              <a:t>Circle time with caregivers (15 minutes)</a:t>
            </a:r>
          </a:p>
          <a:p>
            <a:r>
              <a:rPr lang="en-US" dirty="0" smtClean="0"/>
              <a:t>Snack while caregivers separate </a:t>
            </a:r>
          </a:p>
          <a:p>
            <a:r>
              <a:rPr lang="en-US" dirty="0" smtClean="0"/>
              <a:t>Adults take time to talk with other adults and facilitated discussions with a parent educator for (45 minutes)</a:t>
            </a:r>
          </a:p>
          <a:p>
            <a:r>
              <a:rPr lang="en-US" dirty="0" smtClean="0"/>
              <a:t>Children have time to explore and learn together with an early childhood teacher </a:t>
            </a:r>
          </a:p>
          <a:p>
            <a:r>
              <a:rPr lang="en-US" dirty="0" smtClean="0"/>
              <a:t>Closing circle and goodbyes!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732" y="365125"/>
            <a:ext cx="2538589" cy="190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220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rgbClr val="00B050"/>
                </a:solidFill>
              </a:rPr>
              <a:t>Play time with caregivers</a:t>
            </a:r>
            <a:endParaRPr lang="en-US" sz="5400" dirty="0">
              <a:solidFill>
                <a:srgbClr val="00B05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398" y="1808348"/>
            <a:ext cx="3390088" cy="2542566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841" y="3319397"/>
            <a:ext cx="3070999" cy="2303249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93" y="1764431"/>
            <a:ext cx="3269293" cy="245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882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Exploration time!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15828" y="1853603"/>
            <a:ext cx="3141069" cy="279056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22591" y="1718801"/>
            <a:ext cx="2958812" cy="312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765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rgbClr val="7030A0"/>
                </a:solidFill>
              </a:rPr>
              <a:t>Art Fun</a:t>
            </a:r>
            <a:endParaRPr lang="en-US" sz="5400" dirty="0">
              <a:solidFill>
                <a:srgbClr val="7030A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090" y="1816543"/>
            <a:ext cx="3348996" cy="25117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05062" y="1590077"/>
            <a:ext cx="2712459" cy="293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790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rgbClr val="002060"/>
                </a:solidFill>
              </a:rPr>
              <a:t>Young Explorers</a:t>
            </a:r>
            <a:endParaRPr lang="en-US" sz="5400" dirty="0">
              <a:solidFill>
                <a:srgbClr val="00206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615" y="2108960"/>
            <a:ext cx="4185037" cy="313877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952" y="1989278"/>
            <a:ext cx="2537883" cy="338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689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Circle time with caregivers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18" y="1496879"/>
            <a:ext cx="5052140" cy="378910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143" y="1496879"/>
            <a:ext cx="5052139" cy="378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145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Snack Time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as parents separate for discussion time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16" y="1910291"/>
            <a:ext cx="5801784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37146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161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Parent Discussion Time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016" y="1537758"/>
            <a:ext cx="5801784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34" y="2284942"/>
            <a:ext cx="40132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805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147</Words>
  <Application>Microsoft Macintosh PowerPoint</Application>
  <PresentationFormat>Custom</PresentationFormat>
  <Paragraphs>30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  A Typical ECFE Class  in Northfield</vt:lpstr>
      <vt:lpstr>Typical Daily Schedule Average class time: 1.5 hours</vt:lpstr>
      <vt:lpstr>Play time with caregivers</vt:lpstr>
      <vt:lpstr>Exploration time!</vt:lpstr>
      <vt:lpstr>Art Fun</vt:lpstr>
      <vt:lpstr>Young Explorers</vt:lpstr>
      <vt:lpstr>Circle time with caregivers</vt:lpstr>
      <vt:lpstr>Snack Time  as parents separate for discussion time</vt:lpstr>
      <vt:lpstr>Parent Discussion Time</vt:lpstr>
      <vt:lpstr>Exploration with friends</vt:lpstr>
      <vt:lpstr>More Exploration, Play and Learning!</vt:lpstr>
      <vt:lpstr>Fun with Early Childhood Staff</vt:lpstr>
      <vt:lpstr>Ending Circle Time and Goodbyes!</vt:lpstr>
      <vt:lpstr>Special Events and Visits</vt:lpstr>
      <vt:lpstr>    Other ECFE offerings</vt:lpstr>
      <vt:lpstr>ECFE, a great place to be!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Typical Day  in  ECFE in Northfield</dc:title>
  <dc:creator>user</dc:creator>
  <cp:lastModifiedBy>Samantha  Gibbs</cp:lastModifiedBy>
  <cp:revision>15</cp:revision>
  <dcterms:created xsi:type="dcterms:W3CDTF">2016-03-29T15:51:37Z</dcterms:created>
  <dcterms:modified xsi:type="dcterms:W3CDTF">2018-10-26T01:22:04Z</dcterms:modified>
</cp:coreProperties>
</file>